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8" r:id="rId5"/>
    <p:sldId id="259" r:id="rId6"/>
    <p:sldId id="260" r:id="rId7"/>
    <p:sldId id="313" r:id="rId8"/>
    <p:sldId id="319" r:id="rId9"/>
    <p:sldId id="289" r:id="rId10"/>
    <p:sldId id="320" r:id="rId11"/>
    <p:sldId id="285" r:id="rId12"/>
    <p:sldId id="314" r:id="rId13"/>
    <p:sldId id="318" r:id="rId14"/>
    <p:sldId id="28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EBF2DC"/>
    <a:srgbClr val="F7D4DC"/>
    <a:srgbClr val="FFD1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047FD9-E243-4FA0-92BD-6879FFF96B93}" v="1" dt="2022-03-23T14:50:16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59" autoAdjust="0"/>
    <p:restoredTop sz="71915" autoAdjust="0"/>
  </p:normalViewPr>
  <p:slideViewPr>
    <p:cSldViewPr snapToGrid="0">
      <p:cViewPr varScale="1">
        <p:scale>
          <a:sx n="114" d="100"/>
          <a:sy n="114" d="100"/>
        </p:scale>
        <p:origin x="52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ana Flamanzanu" userId="04ada928-343c-43e0-ba28-4dea1173dad2" providerId="ADAL" clId="{F8047FD9-E243-4FA0-92BD-6879FFF96B93}"/>
    <pc:docChg chg="undo custSel addSld delSld modSld sldOrd">
      <pc:chgData name="Oana Flamanzanu" userId="04ada928-343c-43e0-ba28-4dea1173dad2" providerId="ADAL" clId="{F8047FD9-E243-4FA0-92BD-6879FFF96B93}" dt="2022-03-23T14:50:36.969" v="156" actId="1076"/>
      <pc:docMkLst>
        <pc:docMk/>
      </pc:docMkLst>
      <pc:sldChg chg="modSp mod">
        <pc:chgData name="Oana Flamanzanu" userId="04ada928-343c-43e0-ba28-4dea1173dad2" providerId="ADAL" clId="{F8047FD9-E243-4FA0-92BD-6879FFF96B93}" dt="2022-03-21T16:29:16.566" v="5" actId="20577"/>
        <pc:sldMkLst>
          <pc:docMk/>
          <pc:sldMk cId="460348084" sldId="258"/>
        </pc:sldMkLst>
        <pc:spChg chg="mod">
          <ac:chgData name="Oana Flamanzanu" userId="04ada928-343c-43e0-ba28-4dea1173dad2" providerId="ADAL" clId="{F8047FD9-E243-4FA0-92BD-6879FFF96B93}" dt="2022-03-21T16:29:16.566" v="5" actId="20577"/>
          <ac:spMkLst>
            <pc:docMk/>
            <pc:sldMk cId="460348084" sldId="258"/>
            <ac:spMk id="95" creationId="{00000000-0000-0000-0000-000000000000}"/>
          </ac:spMkLst>
        </pc:spChg>
      </pc:sldChg>
      <pc:sldChg chg="modSp mod">
        <pc:chgData name="Oana Flamanzanu" userId="04ada928-343c-43e0-ba28-4dea1173dad2" providerId="ADAL" clId="{F8047FD9-E243-4FA0-92BD-6879FFF96B93}" dt="2022-03-21T16:39:46.348" v="25" actId="6549"/>
        <pc:sldMkLst>
          <pc:docMk/>
          <pc:sldMk cId="2778100572" sldId="259"/>
        </pc:sldMkLst>
        <pc:spChg chg="mod">
          <ac:chgData name="Oana Flamanzanu" userId="04ada928-343c-43e0-ba28-4dea1173dad2" providerId="ADAL" clId="{F8047FD9-E243-4FA0-92BD-6879FFF96B93}" dt="2022-03-21T16:39:46.348" v="25" actId="6549"/>
          <ac:spMkLst>
            <pc:docMk/>
            <pc:sldMk cId="2778100572" sldId="259"/>
            <ac:spMk id="102" creationId="{00000000-0000-0000-0000-000000000000}"/>
          </ac:spMkLst>
        </pc:spChg>
      </pc:sldChg>
      <pc:sldChg chg="modSp mod">
        <pc:chgData name="Oana Flamanzanu" userId="04ada928-343c-43e0-ba28-4dea1173dad2" providerId="ADAL" clId="{F8047FD9-E243-4FA0-92BD-6879FFF96B93}" dt="2022-03-21T16:41:42" v="27" actId="20577"/>
        <pc:sldMkLst>
          <pc:docMk/>
          <pc:sldMk cId="4102763407" sldId="260"/>
        </pc:sldMkLst>
        <pc:spChg chg="mod">
          <ac:chgData name="Oana Flamanzanu" userId="04ada928-343c-43e0-ba28-4dea1173dad2" providerId="ADAL" clId="{F8047FD9-E243-4FA0-92BD-6879FFF96B93}" dt="2022-03-21T16:41:42" v="27" actId="20577"/>
          <ac:spMkLst>
            <pc:docMk/>
            <pc:sldMk cId="4102763407" sldId="260"/>
            <ac:spMk id="510" creationId="{00000000-0000-0000-0000-000000000000}"/>
          </ac:spMkLst>
        </pc:spChg>
      </pc:sldChg>
      <pc:sldChg chg="addSp delSp modSp mod">
        <pc:chgData name="Oana Flamanzanu" userId="04ada928-343c-43e0-ba28-4dea1173dad2" providerId="ADAL" clId="{F8047FD9-E243-4FA0-92BD-6879FFF96B93}" dt="2022-03-21T16:44:34.026" v="47" actId="1076"/>
        <pc:sldMkLst>
          <pc:docMk/>
          <pc:sldMk cId="3861589104" sldId="270"/>
        </pc:sldMkLst>
        <pc:spChg chg="del">
          <ac:chgData name="Oana Flamanzanu" userId="04ada928-343c-43e0-ba28-4dea1173dad2" providerId="ADAL" clId="{F8047FD9-E243-4FA0-92BD-6879FFF96B93}" dt="2022-03-21T16:42:23.538" v="34" actId="478"/>
          <ac:spMkLst>
            <pc:docMk/>
            <pc:sldMk cId="3861589104" sldId="270"/>
            <ac:spMk id="3" creationId="{588FBF5E-02AE-4902-9FEF-85EA40B26A27}"/>
          </ac:spMkLst>
        </pc:spChg>
        <pc:spChg chg="mod">
          <ac:chgData name="Oana Flamanzanu" userId="04ada928-343c-43e0-ba28-4dea1173dad2" providerId="ADAL" clId="{F8047FD9-E243-4FA0-92BD-6879FFF96B93}" dt="2022-03-21T16:42:03.978" v="31" actId="14100"/>
          <ac:spMkLst>
            <pc:docMk/>
            <pc:sldMk cId="3861589104" sldId="270"/>
            <ac:spMk id="854" creationId="{00000000-0000-0000-0000-000000000000}"/>
          </ac:spMkLst>
        </pc:spChg>
        <pc:spChg chg="mod">
          <ac:chgData name="Oana Flamanzanu" userId="04ada928-343c-43e0-ba28-4dea1173dad2" providerId="ADAL" clId="{F8047FD9-E243-4FA0-92BD-6879FFF96B93}" dt="2022-03-21T16:42:07.376" v="32" actId="14100"/>
          <ac:spMkLst>
            <pc:docMk/>
            <pc:sldMk cId="3861589104" sldId="270"/>
            <ac:spMk id="855" creationId="{00000000-0000-0000-0000-000000000000}"/>
          </ac:spMkLst>
        </pc:spChg>
        <pc:picChg chg="del">
          <ac:chgData name="Oana Flamanzanu" userId="04ada928-343c-43e0-ba28-4dea1173dad2" providerId="ADAL" clId="{F8047FD9-E243-4FA0-92BD-6879FFF96B93}" dt="2022-03-21T16:42:21.360" v="33" actId="478"/>
          <ac:picMkLst>
            <pc:docMk/>
            <pc:sldMk cId="3861589104" sldId="270"/>
            <ac:picMk id="5" creationId="{6298657E-E1DA-4198-9B9E-FCD8596523FC}"/>
          </ac:picMkLst>
        </pc:picChg>
        <pc:picChg chg="add del mod">
          <ac:chgData name="Oana Flamanzanu" userId="04ada928-343c-43e0-ba28-4dea1173dad2" providerId="ADAL" clId="{F8047FD9-E243-4FA0-92BD-6879FFF96B93}" dt="2022-03-21T16:43:56.659" v="42" actId="478"/>
          <ac:picMkLst>
            <pc:docMk/>
            <pc:sldMk cId="3861589104" sldId="270"/>
            <ac:picMk id="6" creationId="{73B6EB91-A219-43DE-AAE8-2908D17097B2}"/>
          </ac:picMkLst>
        </pc:picChg>
        <pc:picChg chg="add mod">
          <ac:chgData name="Oana Flamanzanu" userId="04ada928-343c-43e0-ba28-4dea1173dad2" providerId="ADAL" clId="{F8047FD9-E243-4FA0-92BD-6879FFF96B93}" dt="2022-03-21T16:44:34.026" v="47" actId="1076"/>
          <ac:picMkLst>
            <pc:docMk/>
            <pc:sldMk cId="3861589104" sldId="270"/>
            <ac:picMk id="8" creationId="{3CE82EEC-B82C-4E98-A4CC-30DBA1B333DB}"/>
          </ac:picMkLst>
        </pc:picChg>
      </pc:sldChg>
      <pc:sldChg chg="modSp mod ord">
        <pc:chgData name="Oana Flamanzanu" userId="04ada928-343c-43e0-ba28-4dea1173dad2" providerId="ADAL" clId="{F8047FD9-E243-4FA0-92BD-6879FFF96B93}" dt="2022-03-21T16:59:38.588" v="148"/>
        <pc:sldMkLst>
          <pc:docMk/>
          <pc:sldMk cId="1841122669" sldId="275"/>
        </pc:sldMkLst>
        <pc:spChg chg="mod">
          <ac:chgData name="Oana Flamanzanu" userId="04ada928-343c-43e0-ba28-4dea1173dad2" providerId="ADAL" clId="{F8047FD9-E243-4FA0-92BD-6879FFF96B93}" dt="2022-03-21T16:51:38.216" v="105" actId="20577"/>
          <ac:spMkLst>
            <pc:docMk/>
            <pc:sldMk cId="1841122669" sldId="275"/>
            <ac:spMk id="510" creationId="{00000000-0000-0000-0000-000000000000}"/>
          </ac:spMkLst>
        </pc:spChg>
      </pc:sldChg>
      <pc:sldChg chg="del">
        <pc:chgData name="Oana Flamanzanu" userId="04ada928-343c-43e0-ba28-4dea1173dad2" providerId="ADAL" clId="{F8047FD9-E243-4FA0-92BD-6879FFF96B93}" dt="2022-03-21T16:51:24.164" v="102" actId="47"/>
        <pc:sldMkLst>
          <pc:docMk/>
          <pc:sldMk cId="2142945995" sldId="279"/>
        </pc:sldMkLst>
      </pc:sldChg>
      <pc:sldChg chg="del">
        <pc:chgData name="Oana Flamanzanu" userId="04ada928-343c-43e0-ba28-4dea1173dad2" providerId="ADAL" clId="{F8047FD9-E243-4FA0-92BD-6879FFF96B93}" dt="2022-03-21T16:51:26.084" v="103" actId="47"/>
        <pc:sldMkLst>
          <pc:docMk/>
          <pc:sldMk cId="3776552131" sldId="281"/>
        </pc:sldMkLst>
      </pc:sldChg>
      <pc:sldChg chg="addSp delSp modSp mod ord modNotesTx">
        <pc:chgData name="Oana Flamanzanu" userId="04ada928-343c-43e0-ba28-4dea1173dad2" providerId="ADAL" clId="{F8047FD9-E243-4FA0-92BD-6879FFF96B93}" dt="2022-03-21T17:01:53.191" v="149"/>
        <pc:sldMkLst>
          <pc:docMk/>
          <pc:sldMk cId="436944542" sldId="282"/>
        </pc:sldMkLst>
        <pc:spChg chg="del">
          <ac:chgData name="Oana Flamanzanu" userId="04ada928-343c-43e0-ba28-4dea1173dad2" providerId="ADAL" clId="{F8047FD9-E243-4FA0-92BD-6879FFF96B93}" dt="2022-03-21T16:51:52.841" v="110" actId="478"/>
          <ac:spMkLst>
            <pc:docMk/>
            <pc:sldMk cId="436944542" sldId="282"/>
            <ac:spMk id="3" creationId="{588FBF5E-02AE-4902-9FEF-85EA40B26A27}"/>
          </ac:spMkLst>
        </pc:spChg>
        <pc:spChg chg="del mod">
          <ac:chgData name="Oana Flamanzanu" userId="04ada928-343c-43e0-ba28-4dea1173dad2" providerId="ADAL" clId="{F8047FD9-E243-4FA0-92BD-6879FFF96B93}" dt="2022-03-21T16:51:51.339" v="109" actId="478"/>
          <ac:spMkLst>
            <pc:docMk/>
            <pc:sldMk cId="436944542" sldId="282"/>
            <ac:spMk id="4" creationId="{B246ADA0-1AB1-4618-9649-600435DD925D}"/>
          </ac:spMkLst>
        </pc:spChg>
        <pc:spChg chg="mod">
          <ac:chgData name="Oana Flamanzanu" userId="04ada928-343c-43e0-ba28-4dea1173dad2" providerId="ADAL" clId="{F8047FD9-E243-4FA0-92BD-6879FFF96B93}" dt="2022-03-21T16:51:45.973" v="107" actId="20577"/>
          <ac:spMkLst>
            <pc:docMk/>
            <pc:sldMk cId="436944542" sldId="282"/>
            <ac:spMk id="855" creationId="{00000000-0000-0000-0000-000000000000}"/>
          </ac:spMkLst>
        </pc:spChg>
        <pc:picChg chg="add mod">
          <ac:chgData name="Oana Flamanzanu" userId="04ada928-343c-43e0-ba28-4dea1173dad2" providerId="ADAL" clId="{F8047FD9-E243-4FA0-92BD-6879FFF96B93}" dt="2022-03-21T16:59:27.417" v="144" actId="14100"/>
          <ac:picMkLst>
            <pc:docMk/>
            <pc:sldMk cId="436944542" sldId="282"/>
            <ac:picMk id="6" creationId="{804AA896-BCE8-4A92-B212-1B3F7C88A6EB}"/>
          </ac:picMkLst>
        </pc:picChg>
      </pc:sldChg>
      <pc:sldChg chg="addSp delSp modSp mod">
        <pc:chgData name="Oana Flamanzanu" userId="04ada928-343c-43e0-ba28-4dea1173dad2" providerId="ADAL" clId="{F8047FD9-E243-4FA0-92BD-6879FFF96B93}" dt="2022-03-21T16:55:16.142" v="139" actId="20577"/>
        <pc:sldMkLst>
          <pc:docMk/>
          <pc:sldMk cId="51576463" sldId="285"/>
        </pc:sldMkLst>
        <pc:spChg chg="del">
          <ac:chgData name="Oana Flamanzanu" userId="04ada928-343c-43e0-ba28-4dea1173dad2" providerId="ADAL" clId="{F8047FD9-E243-4FA0-92BD-6879FFF96B93}" dt="2022-03-21T16:53:18.666" v="115" actId="478"/>
          <ac:spMkLst>
            <pc:docMk/>
            <pc:sldMk cId="51576463" sldId="285"/>
            <ac:spMk id="3" creationId="{588FBF5E-02AE-4902-9FEF-85EA40B26A27}"/>
          </ac:spMkLst>
        </pc:spChg>
        <pc:spChg chg="del">
          <ac:chgData name="Oana Flamanzanu" userId="04ada928-343c-43e0-ba28-4dea1173dad2" providerId="ADAL" clId="{F8047FD9-E243-4FA0-92BD-6879FFF96B93}" dt="2022-03-21T16:53:20.052" v="116" actId="478"/>
          <ac:spMkLst>
            <pc:docMk/>
            <pc:sldMk cId="51576463" sldId="285"/>
            <ac:spMk id="4" creationId="{B246ADA0-1AB1-4618-9649-600435DD925D}"/>
          </ac:spMkLst>
        </pc:spChg>
        <pc:spChg chg="add mod">
          <ac:chgData name="Oana Flamanzanu" userId="04ada928-343c-43e0-ba28-4dea1173dad2" providerId="ADAL" clId="{F8047FD9-E243-4FA0-92BD-6879FFF96B93}" dt="2022-03-21T16:54:38.743" v="129" actId="14100"/>
          <ac:spMkLst>
            <pc:docMk/>
            <pc:sldMk cId="51576463" sldId="285"/>
            <ac:spMk id="11" creationId="{D3BA6570-236D-471A-8088-E682A13BDF87}"/>
          </ac:spMkLst>
        </pc:spChg>
        <pc:spChg chg="add mod">
          <ac:chgData name="Oana Flamanzanu" userId="04ada928-343c-43e0-ba28-4dea1173dad2" providerId="ADAL" clId="{F8047FD9-E243-4FA0-92BD-6879FFF96B93}" dt="2022-03-21T16:55:16.142" v="139" actId="20577"/>
          <ac:spMkLst>
            <pc:docMk/>
            <pc:sldMk cId="51576463" sldId="285"/>
            <ac:spMk id="13" creationId="{595783A9-55C6-4AE0-986D-6F4E22400D30}"/>
          </ac:spMkLst>
        </pc:spChg>
        <pc:spChg chg="mod">
          <ac:chgData name="Oana Flamanzanu" userId="04ada928-343c-43e0-ba28-4dea1173dad2" providerId="ADAL" clId="{F8047FD9-E243-4FA0-92BD-6879FFF96B93}" dt="2022-03-21T16:53:12.792" v="114" actId="1076"/>
          <ac:spMkLst>
            <pc:docMk/>
            <pc:sldMk cId="51576463" sldId="285"/>
            <ac:spMk id="855" creationId="{00000000-0000-0000-0000-000000000000}"/>
          </ac:spMkLst>
        </pc:spChg>
      </pc:sldChg>
      <pc:sldChg chg="del">
        <pc:chgData name="Oana Flamanzanu" userId="04ada928-343c-43e0-ba28-4dea1173dad2" providerId="ADAL" clId="{F8047FD9-E243-4FA0-92BD-6879FFF96B93}" dt="2022-03-21T16:53:23.389" v="117" actId="47"/>
        <pc:sldMkLst>
          <pc:docMk/>
          <pc:sldMk cId="2894492354" sldId="286"/>
        </pc:sldMkLst>
      </pc:sldChg>
      <pc:sldChg chg="del">
        <pc:chgData name="Oana Flamanzanu" userId="04ada928-343c-43e0-ba28-4dea1173dad2" providerId="ADAL" clId="{F8047FD9-E243-4FA0-92BD-6879FFF96B93}" dt="2022-03-21T16:53:24.759" v="118" actId="47"/>
        <pc:sldMkLst>
          <pc:docMk/>
          <pc:sldMk cId="3278855387" sldId="287"/>
        </pc:sldMkLst>
      </pc:sldChg>
      <pc:sldChg chg="del">
        <pc:chgData name="Oana Flamanzanu" userId="04ada928-343c-43e0-ba28-4dea1173dad2" providerId="ADAL" clId="{F8047FD9-E243-4FA0-92BD-6879FFF96B93}" dt="2022-03-21T16:53:25.963" v="119" actId="47"/>
        <pc:sldMkLst>
          <pc:docMk/>
          <pc:sldMk cId="2516656013" sldId="288"/>
        </pc:sldMkLst>
      </pc:sldChg>
      <pc:sldChg chg="modSp mod">
        <pc:chgData name="Oana Flamanzanu" userId="04ada928-343c-43e0-ba28-4dea1173dad2" providerId="ADAL" clId="{F8047FD9-E243-4FA0-92BD-6879FFF96B93}" dt="2022-03-21T16:52:51.422" v="112" actId="5793"/>
        <pc:sldMkLst>
          <pc:docMk/>
          <pc:sldMk cId="2032772939" sldId="289"/>
        </pc:sldMkLst>
        <pc:spChg chg="mod">
          <ac:chgData name="Oana Flamanzanu" userId="04ada928-343c-43e0-ba28-4dea1173dad2" providerId="ADAL" clId="{F8047FD9-E243-4FA0-92BD-6879FFF96B93}" dt="2022-03-21T16:52:51.422" v="112" actId="5793"/>
          <ac:spMkLst>
            <pc:docMk/>
            <pc:sldMk cId="2032772939" sldId="289"/>
            <ac:spMk id="510" creationId="{00000000-0000-0000-0000-000000000000}"/>
          </ac:spMkLst>
        </pc:spChg>
      </pc:sldChg>
      <pc:sldChg chg="del">
        <pc:chgData name="Oana Flamanzanu" userId="04ada928-343c-43e0-ba28-4dea1173dad2" providerId="ADAL" clId="{F8047FD9-E243-4FA0-92BD-6879FFF96B93}" dt="2022-03-21T16:53:27.143" v="120" actId="47"/>
        <pc:sldMkLst>
          <pc:docMk/>
          <pc:sldMk cId="4248014821" sldId="290"/>
        </pc:sldMkLst>
      </pc:sldChg>
      <pc:sldChg chg="del">
        <pc:chgData name="Oana Flamanzanu" userId="04ada928-343c-43e0-ba28-4dea1173dad2" providerId="ADAL" clId="{F8047FD9-E243-4FA0-92BD-6879FFF96B93}" dt="2022-03-21T16:53:29.160" v="121" actId="47"/>
        <pc:sldMkLst>
          <pc:docMk/>
          <pc:sldMk cId="829961712" sldId="291"/>
        </pc:sldMkLst>
      </pc:sldChg>
      <pc:sldChg chg="addSp delSp modSp add mod">
        <pc:chgData name="Oana Flamanzanu" userId="04ada928-343c-43e0-ba28-4dea1173dad2" providerId="ADAL" clId="{F8047FD9-E243-4FA0-92BD-6879FFF96B93}" dt="2022-03-21T16:45:16.012" v="57" actId="14100"/>
        <pc:sldMkLst>
          <pc:docMk/>
          <pc:sldMk cId="430253226" sldId="292"/>
        </pc:sldMkLst>
        <pc:picChg chg="add mod">
          <ac:chgData name="Oana Flamanzanu" userId="04ada928-343c-43e0-ba28-4dea1173dad2" providerId="ADAL" clId="{F8047FD9-E243-4FA0-92BD-6879FFF96B93}" dt="2022-03-21T16:45:16.012" v="57" actId="14100"/>
          <ac:picMkLst>
            <pc:docMk/>
            <pc:sldMk cId="430253226" sldId="292"/>
            <ac:picMk id="4" creationId="{79071C25-6C96-4F6F-8BE2-01AAFE8CAF4D}"/>
          </ac:picMkLst>
        </pc:picChg>
        <pc:picChg chg="del">
          <ac:chgData name="Oana Flamanzanu" userId="04ada928-343c-43e0-ba28-4dea1173dad2" providerId="ADAL" clId="{F8047FD9-E243-4FA0-92BD-6879FFF96B93}" dt="2022-03-21T16:44:41.189" v="49" actId="478"/>
          <ac:picMkLst>
            <pc:docMk/>
            <pc:sldMk cId="430253226" sldId="292"/>
            <ac:picMk id="8" creationId="{3CE82EEC-B82C-4E98-A4CC-30DBA1B333DB}"/>
          </ac:picMkLst>
        </pc:picChg>
      </pc:sldChg>
      <pc:sldChg chg="addSp delSp modSp add mod modNotesTx">
        <pc:chgData name="Oana Flamanzanu" userId="04ada928-343c-43e0-ba28-4dea1173dad2" providerId="ADAL" clId="{F8047FD9-E243-4FA0-92BD-6879FFF96B93}" dt="2022-03-23T14:50:36.969" v="156" actId="1076"/>
        <pc:sldMkLst>
          <pc:docMk/>
          <pc:sldMk cId="3547382661" sldId="293"/>
        </pc:sldMkLst>
        <pc:spChg chg="add mod">
          <ac:chgData name="Oana Flamanzanu" userId="04ada928-343c-43e0-ba28-4dea1173dad2" providerId="ADAL" clId="{F8047FD9-E243-4FA0-92BD-6879FFF96B93}" dt="2022-03-21T16:48:08.067" v="81" actId="255"/>
          <ac:spMkLst>
            <pc:docMk/>
            <pc:sldMk cId="3547382661" sldId="293"/>
            <ac:spMk id="10" creationId="{030EE896-95B9-4B34-97D2-185E309DB53F}"/>
          </ac:spMkLst>
        </pc:spChg>
        <pc:spChg chg="add mod">
          <ac:chgData name="Oana Flamanzanu" userId="04ada928-343c-43e0-ba28-4dea1173dad2" providerId="ADAL" clId="{F8047FD9-E243-4FA0-92BD-6879FFF96B93}" dt="2022-03-23T14:50:32.266" v="155"/>
          <ac:spMkLst>
            <pc:docMk/>
            <pc:sldMk cId="3547382661" sldId="293"/>
            <ac:spMk id="12" creationId="{CBDEAE18-0692-4345-8212-1AEED1AB2EF6}"/>
          </ac:spMkLst>
        </pc:spChg>
        <pc:spChg chg="add mod">
          <ac:chgData name="Oana Flamanzanu" userId="04ada928-343c-43e0-ba28-4dea1173dad2" providerId="ADAL" clId="{F8047FD9-E243-4FA0-92BD-6879FFF96B93}" dt="2022-03-23T14:50:36.969" v="156" actId="1076"/>
          <ac:spMkLst>
            <pc:docMk/>
            <pc:sldMk cId="3547382661" sldId="293"/>
            <ac:spMk id="14" creationId="{48091934-284A-4535-AD4A-5C5A650731BD}"/>
          </ac:spMkLst>
        </pc:spChg>
        <pc:picChg chg="del">
          <ac:chgData name="Oana Flamanzanu" userId="04ada928-343c-43e0-ba28-4dea1173dad2" providerId="ADAL" clId="{F8047FD9-E243-4FA0-92BD-6879FFF96B93}" dt="2022-03-21T16:46:05.141" v="59" actId="478"/>
          <ac:picMkLst>
            <pc:docMk/>
            <pc:sldMk cId="3547382661" sldId="293"/>
            <ac:picMk id="4" creationId="{79071C25-6C96-4F6F-8BE2-01AAFE8CAF4D}"/>
          </ac:picMkLst>
        </pc:picChg>
      </pc:sldChg>
    </pc:docChg>
  </pc:docChgLst>
</pc:chgInfo>
</file>

<file path=ppt/media/image10.png>
</file>

<file path=ppt/media/image11.png>
</file>

<file path=ppt/media/image12.png>
</file>

<file path=ppt/media/image2.png>
</file>

<file path=ppt/media/image3.png>
</file>

<file path=ppt/media/image4.tif>
</file>

<file path=ppt/media/image5.png>
</file>

<file path=ppt/media/image6.pn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2514B0-D2BE-4A10-A120-C5666EA3F26E}" type="datetimeFigureOut">
              <a:rPr lang="en-US" smtClean="0"/>
              <a:t>4/4/2022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2E6E4-235B-4AB5-8BDD-235310462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41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C2E6E4-235B-4AB5-8BDD-235310462F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884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786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4" name="Shape 5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7855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4" name="Shape 5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Shape 94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49" name="Shape 9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Data slide (version 5)</a:t>
            </a:r>
          </a:p>
          <a:p>
            <a:r>
              <a:t>Tables are mostly used to show the cost of the project.</a:t>
            </a:r>
          </a:p>
          <a:p>
            <a:r>
              <a:t>If the table is not too extensive, as shown here, use elements to reinforce or remind the audience of key ideas or information.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Shape 94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49" name="Shape 9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Data slide (version 5)</a:t>
            </a:r>
          </a:p>
          <a:p>
            <a:r>
              <a:t>Tables are mostly used to show the cost of the project.</a:t>
            </a:r>
          </a:p>
          <a:p>
            <a:r>
              <a:t>If the table is not too extensive, as shown here, use elements to reinforce or remind the audience of key ideas or information.</a:t>
            </a:r>
          </a:p>
        </p:txBody>
      </p:sp>
    </p:spTree>
    <p:extLst>
      <p:ext uri="{BB962C8B-B14F-4D97-AF65-F5344CB8AC3E}">
        <p14:creationId xmlns:p14="http://schemas.microsoft.com/office/powerpoint/2010/main" val="1100364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4" name="Shape 5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6049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9336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2257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1206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inim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D33DE6-C1C8-5F49-85AF-C0BA08489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9" name="Client name  //  presentation name  //  © Copyright 2020 Endava  //  Confidential and Proprietary  //  Version 1.0"/>
          <p:cNvSpPr txBox="1"/>
          <p:nvPr/>
        </p:nvSpPr>
        <p:spPr>
          <a:xfrm>
            <a:off x="337044" y="6650279"/>
            <a:ext cx="10661431" cy="160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66">
              <a:defRPr sz="1200" b="0" spc="119">
                <a:solidFill>
                  <a:srgbClr val="92929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600" b="1" dirty="0"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// </a:t>
            </a:r>
            <a:r>
              <a:rPr sz="600" b="1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presentation name  //  © Copyright 2020 </a:t>
            </a:r>
            <a:r>
              <a:rPr sz="6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Endava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  //  Confidential and Proprietary  //  Version 1.0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5AB5CD-6A95-E04E-9BCC-26E9D9D1DD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0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-238817"/>
            <a:ext cx="2447462" cy="882933"/>
          </a:xfrm>
          <a:prstGeom prst="rect">
            <a:avLst/>
          </a:prstGeom>
        </p:spPr>
        <p:txBody>
          <a:bodyPr wrap="square" lIns="71437" tIns="71437" rIns="71437" bIns="71437">
            <a:spAutoFit/>
          </a:bodyPr>
          <a:lstStyle/>
          <a:p>
            <a:pPr marL="0" indent="0">
              <a:buSzTx/>
              <a:buNone/>
              <a:defRPr sz="1600"/>
            </a:pPr>
            <a:r>
              <a: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FFFFFF"/>
                </a:solidFill>
              </a:rPr>
              <a:t>Presentation Title  - 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9492" y="6540500"/>
            <a:ext cx="226666" cy="234950"/>
          </a:xfrm>
          <a:prstGeom prst="rect">
            <a:avLst/>
          </a:prstGeom>
        </p:spPr>
        <p:txBody>
          <a:bodyPr/>
          <a:lstStyle>
            <a:lvl1pPr algn="ctr">
              <a:defRPr sz="1200" b="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B6A64-0381-AB42-A5D0-0BAF47E6E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7404"/>
            <a:ext cx="4959690" cy="390491"/>
          </a:xfrm>
          <a:prstGeom prst="rect">
            <a:avLst/>
          </a:prstGeom>
        </p:spPr>
        <p:txBody>
          <a:bodyPr wrap="none" lIns="71437" tIns="71437" rIns="71437" bIns="71437">
            <a:spAutoFit/>
          </a:bodyPr>
          <a:lstStyle>
            <a:lvl1pPr marL="0" indent="0">
              <a:buSzTx/>
              <a:buNone/>
              <a:defRPr sz="1600"/>
            </a:lvl1pPr>
          </a:lstStyle>
          <a:p>
            <a:pPr marL="0" indent="0">
              <a:buSzTx/>
              <a:buNone/>
              <a:defRPr sz="1600"/>
            </a:pPr>
            <a:r>
              <a:rPr b="1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929292"/>
                </a:solidFill>
              </a:rPr>
              <a:t>Presentation Title  - </a:t>
            </a:r>
            <a:r>
              <a:t>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  <p:extLst>
      <p:ext uri="{BB962C8B-B14F-4D97-AF65-F5344CB8AC3E}">
        <p14:creationId xmlns:p14="http://schemas.microsoft.com/office/powerpoint/2010/main" val="192210470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889000" y="-1588"/>
            <a:ext cx="206834" cy="24272"/>
          </a:xfrm>
          <a:prstGeom prst="rect">
            <a:avLst/>
          </a:prstGeom>
          <a:solidFill>
            <a:srgbClr val="DE411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66462" y="6644723"/>
            <a:ext cx="170161" cy="471924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>
            <a:spAutoFit/>
          </a:bodyPr>
          <a:lstStyle>
            <a:lvl1pPr algn="r" defTabSz="412750">
              <a:lnSpc>
                <a:spcPct val="100000"/>
              </a:lnSpc>
              <a:defRPr sz="800" cap="none" spc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lient name  //  presentation name  //  © Copyright 2020 Endava  //  Confidential and Proprietary  //  Version 1.0"/>
          <p:cNvSpPr txBox="1"/>
          <p:nvPr/>
        </p:nvSpPr>
        <p:spPr>
          <a:xfrm>
            <a:off x="337044" y="6650279"/>
            <a:ext cx="10661431" cy="160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66">
              <a:defRPr sz="1200" b="0" spc="119">
                <a:solidFill>
                  <a:srgbClr val="92929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600" b="1" dirty="0"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// </a:t>
            </a:r>
            <a:r>
              <a:rPr sz="600" b="1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presentation name  //  © Copyright 2020 </a:t>
            </a:r>
            <a:r>
              <a:rPr sz="6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Endava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  //  Confidential and Proprietary  //  Version 1.0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844550" y="1574800"/>
            <a:ext cx="10502900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lang="en-GB" dirty="0"/>
              <a:t>Body level one</a:t>
            </a:r>
          </a:p>
          <a:p>
            <a:pPr lvl="1"/>
            <a:r>
              <a:rPr lang="en-GB" dirty="0"/>
              <a:t>Body level two</a:t>
            </a:r>
          </a:p>
          <a:p>
            <a:pPr lvl="2"/>
            <a:r>
              <a:rPr lang="en-GB" dirty="0"/>
              <a:t>Body level three</a:t>
            </a:r>
          </a:p>
          <a:p>
            <a:pPr lvl="3"/>
            <a:r>
              <a:rPr lang="en-GB" dirty="0"/>
              <a:t>Body level four</a:t>
            </a:r>
          </a:p>
          <a:p>
            <a:pPr lvl="4"/>
            <a:r>
              <a:rPr lang="en-GB" dirty="0"/>
              <a:t>Body level five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AD3690-743F-304B-BC3C-3FB1778AF88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9A51FF35-04BE-EC4C-98ED-E33A427F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RO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6" r:id="rId1"/>
    <p:sldLayoutId id="2147483653" r:id="rId2"/>
    <p:sldLayoutId id="2147483651" r:id="rId3"/>
    <p:sldLayoutId id="2147483649" r:id="rId4"/>
    <p:sldLayoutId id="2147483657" r:id="rId5"/>
  </p:sldLayoutIdLst>
  <p:transition spd="med"/>
  <p:txStyles>
    <p:titleStyle>
      <a:lvl1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chemeClr val="bg2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26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1pPr>
      <a:lvl2pPr marL="89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2pPr>
      <a:lvl3pPr marL="153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3pPr>
      <a:lvl4pPr marL="216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4pPr>
      <a:lvl5pPr marL="280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5pPr>
      <a:lvl6pPr marL="343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407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470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534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Endava Presentation…"/>
          <p:cNvSpPr txBox="1"/>
          <p:nvPr/>
        </p:nvSpPr>
        <p:spPr>
          <a:xfrm>
            <a:off x="1431788" y="4116998"/>
            <a:ext cx="10466043" cy="605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80000"/>
              </a:lnSpc>
              <a:defRPr sz="7000" cap="none" spc="-209"/>
            </a:pPr>
            <a:r>
              <a:rPr lang="en-US" sz="4500" dirty="0">
                <a:solidFill>
                  <a:srgbClr val="DE4319"/>
                </a:solidFill>
                <a:latin typeface="Arial" panose="020B0604020202020204" pitchFamily="34" charset="0"/>
              </a:rPr>
              <a:t>CONFIGURATION SERVER</a:t>
            </a:r>
            <a:endParaRPr lang="en-US" sz="4500" dirty="0"/>
          </a:p>
        </p:txBody>
      </p:sp>
      <p:pic>
        <p:nvPicPr>
          <p:cNvPr id="9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912" y="3079773"/>
            <a:ext cx="1358305" cy="457155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Rectangle"/>
          <p:cNvSpPr/>
          <p:nvPr/>
        </p:nvSpPr>
        <p:spPr>
          <a:xfrm>
            <a:off x="1555926" y="3924864"/>
            <a:ext cx="206835" cy="242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46034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10</a:t>
            </a:fld>
            <a:endParaRPr/>
          </a:p>
        </p:txBody>
      </p:sp>
      <p:pic>
        <p:nvPicPr>
          <p:cNvPr id="852" name="Image" descr="Image"/>
          <p:cNvPicPr>
            <a:picLocks noChangeAspect="1"/>
          </p:cNvPicPr>
          <p:nvPr/>
        </p:nvPicPr>
        <p:blipFill>
          <a:blip r:embed="rId3"/>
          <a:srcRect l="66676"/>
          <a:stretch>
            <a:fillRect/>
          </a:stretch>
        </p:blipFill>
        <p:spPr>
          <a:xfrm>
            <a:off x="1036" y="-1"/>
            <a:ext cx="4062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298565" y="2977881"/>
            <a:ext cx="1875659" cy="1210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Spring config server</a:t>
            </a:r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2698DA0-DD17-4486-AFF0-6E86923B5A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8843" y="209724"/>
            <a:ext cx="5020388" cy="5784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26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488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8" name="1"/>
          <p:cNvSpPr/>
          <p:nvPr/>
        </p:nvSpPr>
        <p:spPr>
          <a:xfrm>
            <a:off x="1574800" y="3357583"/>
            <a:ext cx="635000" cy="635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sz="450"/>
              <a:t>1</a:t>
            </a:r>
          </a:p>
        </p:txBody>
      </p:sp>
      <p:sp>
        <p:nvSpPr>
          <p:cNvPr id="509" name="Additional chapter intro…"/>
          <p:cNvSpPr txBox="1"/>
          <p:nvPr/>
        </p:nvSpPr>
        <p:spPr>
          <a:xfrm>
            <a:off x="1508285" y="4863087"/>
            <a:ext cx="712206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80000"/>
              </a:lnSpc>
              <a:defRPr sz="7000" cap="none" spc="-209"/>
            </a:pPr>
            <a:endParaRPr sz="3500" dirty="0"/>
          </a:p>
        </p:txBody>
      </p:sp>
      <p:sp>
        <p:nvSpPr>
          <p:cNvPr id="510" name="The background is different"/>
          <p:cNvSpPr txBox="1"/>
          <p:nvPr/>
        </p:nvSpPr>
        <p:spPr>
          <a:xfrm>
            <a:off x="1533017" y="4288783"/>
            <a:ext cx="7123403" cy="409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Hands-on</a:t>
            </a:r>
          </a:p>
        </p:txBody>
      </p:sp>
      <p:pic>
        <p:nvPicPr>
          <p:cNvPr id="51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4531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2329" y="6644723"/>
            <a:ext cx="134293" cy="1920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2</a:t>
            </a:fld>
            <a:endParaRPr dirty="0"/>
          </a:p>
        </p:txBody>
      </p:sp>
      <p:sp>
        <p:nvSpPr>
          <p:cNvPr id="101" name="Agenda"/>
          <p:cNvSpPr txBox="1"/>
          <p:nvPr/>
        </p:nvSpPr>
        <p:spPr>
          <a:xfrm>
            <a:off x="1522350" y="2038171"/>
            <a:ext cx="2212317" cy="3005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sz="1800" dirty="0"/>
              <a:t>Agenda</a:t>
            </a:r>
          </a:p>
        </p:txBody>
      </p:sp>
      <p:sp>
        <p:nvSpPr>
          <p:cNvPr id="102" name="general template guidance…"/>
          <p:cNvSpPr txBox="1"/>
          <p:nvPr/>
        </p:nvSpPr>
        <p:spPr>
          <a:xfrm>
            <a:off x="1552295" y="4564068"/>
            <a:ext cx="5243625" cy="746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b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1200" dirty="0"/>
              <a:t>the problem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1200" dirty="0"/>
              <a:t>SOLUTION 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1200" dirty="0"/>
              <a:t>Hands-on</a:t>
            </a:r>
          </a:p>
        </p:txBody>
      </p:sp>
      <p:pic>
        <p:nvPicPr>
          <p:cNvPr id="1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295" y="1398565"/>
            <a:ext cx="414394" cy="30941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7810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488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8" name="1"/>
          <p:cNvSpPr/>
          <p:nvPr/>
        </p:nvSpPr>
        <p:spPr>
          <a:xfrm>
            <a:off x="1574800" y="3357583"/>
            <a:ext cx="635000" cy="635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sz="450"/>
              <a:t>1</a:t>
            </a:r>
          </a:p>
        </p:txBody>
      </p:sp>
      <p:sp>
        <p:nvSpPr>
          <p:cNvPr id="509" name="Additional chapter intro…"/>
          <p:cNvSpPr txBox="1"/>
          <p:nvPr/>
        </p:nvSpPr>
        <p:spPr>
          <a:xfrm>
            <a:off x="1508285" y="4863087"/>
            <a:ext cx="712206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80000"/>
              </a:lnSpc>
              <a:defRPr sz="7000" cap="none" spc="-209"/>
            </a:pPr>
            <a:endParaRPr sz="3500" dirty="0"/>
          </a:p>
        </p:txBody>
      </p:sp>
      <p:sp>
        <p:nvSpPr>
          <p:cNvPr id="510" name="The background is different"/>
          <p:cNvSpPr txBox="1"/>
          <p:nvPr/>
        </p:nvSpPr>
        <p:spPr>
          <a:xfrm>
            <a:off x="1533017" y="4288783"/>
            <a:ext cx="7123403" cy="409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the problem </a:t>
            </a:r>
          </a:p>
        </p:txBody>
      </p:sp>
      <p:pic>
        <p:nvPicPr>
          <p:cNvPr id="51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0276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ELEMENT A…"/>
          <p:cNvSpPr txBox="1"/>
          <p:nvPr/>
        </p:nvSpPr>
        <p:spPr>
          <a:xfrm>
            <a:off x="1876182" y="1297844"/>
            <a:ext cx="5455795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Managing configurations for each micro service separately can become tedious and time consuming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2" name="ELEMENT B…"/>
          <p:cNvSpPr txBox="1"/>
          <p:nvPr/>
        </p:nvSpPr>
        <p:spPr>
          <a:xfrm>
            <a:off x="1876182" y="2496351"/>
            <a:ext cx="4658841" cy="2875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How can we optimize the process?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3" name="ELEMENT C…"/>
          <p:cNvSpPr txBox="1"/>
          <p:nvPr/>
        </p:nvSpPr>
        <p:spPr>
          <a:xfrm>
            <a:off x="1876183" y="3694859"/>
            <a:ext cx="4658840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With the current approach of separate properties file the application must be restarted to fetch the latest changes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45" name="Graphic 158" descr="Graphic 1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43" y="1348803"/>
            <a:ext cx="508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46" name="Graphic 236" descr="Graphic 2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43" y="2547310"/>
            <a:ext cx="508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47" name="Graphic 195" descr="Graphic 1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643" y="3741372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ELEMENT B…">
            <a:extLst>
              <a:ext uri="{FF2B5EF4-FFF2-40B4-BE49-F238E27FC236}">
                <a16:creationId xmlns:a16="http://schemas.microsoft.com/office/drawing/2014/main" id="{215EAE51-5E1C-471D-8605-6FBD5CBAB2D6}"/>
              </a:ext>
            </a:extLst>
          </p:cNvPr>
          <p:cNvSpPr txBox="1"/>
          <p:nvPr/>
        </p:nvSpPr>
        <p:spPr>
          <a:xfrm>
            <a:off x="1876182" y="4760832"/>
            <a:ext cx="4658841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We usually have multiple environments (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dev,stage,prod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) -&gt; Profiles for the Win?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Graphic 236" descr="Graphic 236">
            <a:extLst>
              <a:ext uri="{FF2B5EF4-FFF2-40B4-BE49-F238E27FC236}">
                <a16:creationId xmlns:a16="http://schemas.microsoft.com/office/drawing/2014/main" id="{69CD004C-BED2-402B-ABD6-372BD85CA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43" y="48117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ELEMENT A…">
            <a:extLst>
              <a:ext uri="{FF2B5EF4-FFF2-40B4-BE49-F238E27FC236}">
                <a16:creationId xmlns:a16="http://schemas.microsoft.com/office/drawing/2014/main" id="{E718A126-F676-41BC-B22F-E0515A1C89F7}"/>
              </a:ext>
            </a:extLst>
          </p:cNvPr>
          <p:cNvSpPr txBox="1"/>
          <p:nvPr/>
        </p:nvSpPr>
        <p:spPr>
          <a:xfrm>
            <a:off x="1876182" y="5577250"/>
            <a:ext cx="5455795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The biggest problem is that properties file are tightly coupled to the code base</a:t>
            </a: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aphic 158" descr="Graphic 158">
            <a:extLst>
              <a:ext uri="{FF2B5EF4-FFF2-40B4-BE49-F238E27FC236}">
                <a16:creationId xmlns:a16="http://schemas.microsoft.com/office/drawing/2014/main" id="{66752600-E499-4D6D-BC32-1E7AC89C7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43" y="5628209"/>
            <a:ext cx="508001" cy="50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EMENT A…">
            <a:extLst>
              <a:ext uri="{FF2B5EF4-FFF2-40B4-BE49-F238E27FC236}">
                <a16:creationId xmlns:a16="http://schemas.microsoft.com/office/drawing/2014/main" id="{BAB43D78-2CA9-48BA-BFDE-AFE796A9514F}"/>
              </a:ext>
            </a:extLst>
          </p:cNvPr>
          <p:cNvSpPr txBox="1"/>
          <p:nvPr/>
        </p:nvSpPr>
        <p:spPr>
          <a:xfrm>
            <a:off x="886281" y="1767627"/>
            <a:ext cx="10464024" cy="13647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We need a technology to maintain all properties and if any properties are changed it should be </a:t>
            </a:r>
            <a:r>
              <a:rPr lang="en-US" sz="2800" dirty="0">
                <a:solidFill>
                  <a:srgbClr val="DE4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reflected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in the applications without </a:t>
            </a:r>
            <a:r>
              <a:rPr lang="en-US" sz="2800" dirty="0">
                <a:solidFill>
                  <a:srgbClr val="DE4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restarting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the application 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27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488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8" name="1"/>
          <p:cNvSpPr/>
          <p:nvPr/>
        </p:nvSpPr>
        <p:spPr>
          <a:xfrm>
            <a:off x="1574800" y="3357583"/>
            <a:ext cx="635000" cy="635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sz="450"/>
              <a:t>1</a:t>
            </a:r>
          </a:p>
        </p:txBody>
      </p:sp>
      <p:sp>
        <p:nvSpPr>
          <p:cNvPr id="509" name="Additional chapter intro…"/>
          <p:cNvSpPr txBox="1"/>
          <p:nvPr/>
        </p:nvSpPr>
        <p:spPr>
          <a:xfrm>
            <a:off x="1508285" y="4863087"/>
            <a:ext cx="712206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80000"/>
              </a:lnSpc>
              <a:defRPr sz="7000" cap="none" spc="-209"/>
            </a:pPr>
            <a:endParaRPr sz="3500" dirty="0"/>
          </a:p>
        </p:txBody>
      </p:sp>
      <p:sp>
        <p:nvSpPr>
          <p:cNvPr id="510" name="The background is different"/>
          <p:cNvSpPr txBox="1"/>
          <p:nvPr/>
        </p:nvSpPr>
        <p:spPr>
          <a:xfrm>
            <a:off x="1533017" y="4288783"/>
            <a:ext cx="7123403" cy="53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Solution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endParaRPr sz="450" dirty="0"/>
          </a:p>
        </p:txBody>
      </p:sp>
      <p:pic>
        <p:nvPicPr>
          <p:cNvPr id="51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3277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852" name="Image" descr="Image"/>
          <p:cNvPicPr>
            <a:picLocks noChangeAspect="1"/>
          </p:cNvPicPr>
          <p:nvPr/>
        </p:nvPicPr>
        <p:blipFill>
          <a:blip r:embed="rId3"/>
          <a:srcRect l="66676"/>
          <a:stretch>
            <a:fillRect/>
          </a:stretch>
        </p:blipFill>
        <p:spPr>
          <a:xfrm>
            <a:off x="1036" y="-1"/>
            <a:ext cx="4062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298565" y="2977881"/>
            <a:ext cx="1875659" cy="1210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Config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server</a:t>
            </a:r>
          </a:p>
          <a:p>
            <a:pPr algn="ctr"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endParaRPr lang="en-US" sz="2000" dirty="0"/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5AC6F3C-E8AE-4C8A-8AD3-CF389D475DD9}"/>
              </a:ext>
            </a:extLst>
          </p:cNvPr>
          <p:cNvSpPr txBox="1"/>
          <p:nvPr/>
        </p:nvSpPr>
        <p:spPr>
          <a:xfrm>
            <a:off x="11335903" y="6392732"/>
            <a:ext cx="705320" cy="25199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m</a:t>
            </a:r>
            <a:r>
              <a:rPr lang="en-US" sz="700" b="0" cap="none" spc="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icrosoft.com</a:t>
            </a:r>
          </a:p>
        </p:txBody>
      </p:sp>
      <p:sp>
        <p:nvSpPr>
          <p:cNvPr id="9" name="Team">
            <a:extLst>
              <a:ext uri="{FF2B5EF4-FFF2-40B4-BE49-F238E27FC236}">
                <a16:creationId xmlns:a16="http://schemas.microsoft.com/office/drawing/2014/main" id="{355771AB-C94E-406A-AE72-CDFA53BAD3BA}"/>
              </a:ext>
            </a:extLst>
          </p:cNvPr>
          <p:cNvSpPr txBox="1"/>
          <p:nvPr/>
        </p:nvSpPr>
        <p:spPr>
          <a:xfrm>
            <a:off x="5105028" y="289075"/>
            <a:ext cx="5892939" cy="4743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lnSpc>
                <a:spcPct val="70000"/>
              </a:lnSpc>
              <a:defRPr sz="7000" cap="none" spc="-209">
                <a:solidFill>
                  <a:srgbClr val="000000"/>
                </a:solidFill>
              </a:defRPr>
            </a:lvl1pPr>
          </a:lstStyle>
          <a:p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Main components</a:t>
            </a:r>
            <a:endParaRPr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ELEMENT A…">
            <a:extLst>
              <a:ext uri="{FF2B5EF4-FFF2-40B4-BE49-F238E27FC236}">
                <a16:creationId xmlns:a16="http://schemas.microsoft.com/office/drawing/2014/main" id="{77EE513E-691F-4F47-A95B-65EDFEF773B6}"/>
              </a:ext>
            </a:extLst>
          </p:cNvPr>
          <p:cNvSpPr txBox="1"/>
          <p:nvPr/>
        </p:nvSpPr>
        <p:spPr>
          <a:xfrm>
            <a:off x="5542172" y="1943588"/>
            <a:ext cx="5455795" cy="441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Configuration Server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ELEMENT B…">
            <a:extLst>
              <a:ext uri="{FF2B5EF4-FFF2-40B4-BE49-F238E27FC236}">
                <a16:creationId xmlns:a16="http://schemas.microsoft.com/office/drawing/2014/main" id="{C34923EF-F157-48CE-85B8-10326701D0B7}"/>
              </a:ext>
            </a:extLst>
          </p:cNvPr>
          <p:cNvSpPr txBox="1"/>
          <p:nvPr/>
        </p:nvSpPr>
        <p:spPr>
          <a:xfrm>
            <a:off x="5542172" y="3142095"/>
            <a:ext cx="4658841" cy="4414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Configuration Client</a:t>
            </a: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Graphic 158" descr="Graphic 158">
            <a:extLst>
              <a:ext uri="{FF2B5EF4-FFF2-40B4-BE49-F238E27FC236}">
                <a16:creationId xmlns:a16="http://schemas.microsoft.com/office/drawing/2014/main" id="{285E06F8-B75B-4C5A-8FF9-EE70B1DB58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7633" y="1994547"/>
            <a:ext cx="508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Graphic 236" descr="Graphic 236">
            <a:extLst>
              <a:ext uri="{FF2B5EF4-FFF2-40B4-BE49-F238E27FC236}">
                <a16:creationId xmlns:a16="http://schemas.microsoft.com/office/drawing/2014/main" id="{13F9F0C5-DA52-412F-B995-78F67F9DEF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17633" y="3193054"/>
            <a:ext cx="508001" cy="508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66544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852" name="Image" descr="Image"/>
          <p:cNvPicPr>
            <a:picLocks noChangeAspect="1"/>
          </p:cNvPicPr>
          <p:nvPr/>
        </p:nvPicPr>
        <p:blipFill>
          <a:blip r:embed="rId3"/>
          <a:srcRect l="66676"/>
          <a:stretch>
            <a:fillRect/>
          </a:stretch>
        </p:blipFill>
        <p:spPr>
          <a:xfrm>
            <a:off x="1036" y="-1"/>
            <a:ext cx="4062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298565" y="3177935"/>
            <a:ext cx="1875659" cy="80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solution</a:t>
            </a:r>
          </a:p>
          <a:p>
            <a:pPr algn="ctr"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endParaRPr lang="en-US" sz="2000" dirty="0"/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B0F180-2527-47C4-A5B3-D3FB8B8A6079}"/>
              </a:ext>
            </a:extLst>
          </p:cNvPr>
          <p:cNvSpPr txBox="1"/>
          <p:nvPr/>
        </p:nvSpPr>
        <p:spPr>
          <a:xfrm>
            <a:off x="5492435" y="2379004"/>
            <a:ext cx="5915369" cy="421268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BA6570-236D-471A-8088-E682A13BDF87}"/>
              </a:ext>
            </a:extLst>
          </p:cNvPr>
          <p:cNvSpPr txBox="1"/>
          <p:nvPr/>
        </p:nvSpPr>
        <p:spPr>
          <a:xfrm>
            <a:off x="4587658" y="729734"/>
            <a:ext cx="7174282" cy="4616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>
            <a:spAutoFit/>
          </a:bodyPr>
          <a:lstStyle/>
          <a:p>
            <a:endParaRPr lang="en-US" sz="2400" dirty="0"/>
          </a:p>
        </p:txBody>
      </p:sp>
      <p:sp>
        <p:nvSpPr>
          <p:cNvPr id="10" name="Team">
            <a:extLst>
              <a:ext uri="{FF2B5EF4-FFF2-40B4-BE49-F238E27FC236}">
                <a16:creationId xmlns:a16="http://schemas.microsoft.com/office/drawing/2014/main" id="{14170FF7-5FE1-4CCA-92CD-AEDC63D9C810}"/>
              </a:ext>
            </a:extLst>
          </p:cNvPr>
          <p:cNvSpPr txBox="1"/>
          <p:nvPr/>
        </p:nvSpPr>
        <p:spPr>
          <a:xfrm>
            <a:off x="5105028" y="289075"/>
            <a:ext cx="7085936" cy="716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1pPr>
              <a:lnSpc>
                <a:spcPct val="70000"/>
              </a:lnSpc>
              <a:defRPr sz="7000" cap="none" spc="-209">
                <a:solidFill>
                  <a:srgbClr val="000000"/>
                </a:solidFill>
              </a:defRPr>
            </a:lvl1pPr>
          </a:lstStyle>
          <a:p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Configuration Server</a:t>
            </a:r>
            <a:endParaRPr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2656C6-A231-4C4F-A0B6-4E9074B7F6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9432" y="1304272"/>
            <a:ext cx="7601387" cy="5024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7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852" name="Image" descr="Image"/>
          <p:cNvPicPr>
            <a:picLocks noChangeAspect="1"/>
          </p:cNvPicPr>
          <p:nvPr/>
        </p:nvPicPr>
        <p:blipFill>
          <a:blip r:embed="rId3"/>
          <a:srcRect l="66676"/>
          <a:stretch>
            <a:fillRect/>
          </a:stretch>
        </p:blipFill>
        <p:spPr>
          <a:xfrm>
            <a:off x="1036" y="-1"/>
            <a:ext cx="4062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298565" y="2977881"/>
            <a:ext cx="1875659" cy="1210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Config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server</a:t>
            </a:r>
          </a:p>
          <a:p>
            <a:pPr algn="ctr"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endParaRPr lang="en-US" sz="2000" dirty="0"/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5AC6F3C-E8AE-4C8A-8AD3-CF389D475DD9}"/>
              </a:ext>
            </a:extLst>
          </p:cNvPr>
          <p:cNvSpPr txBox="1"/>
          <p:nvPr/>
        </p:nvSpPr>
        <p:spPr>
          <a:xfrm>
            <a:off x="11335903" y="6392732"/>
            <a:ext cx="705320" cy="25199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m</a:t>
            </a:r>
            <a:r>
              <a:rPr lang="en-US" sz="700" b="0" cap="none" spc="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icrosoft.com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98384-A710-4093-851F-910DD68ACF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6575" y="864172"/>
            <a:ext cx="7544648" cy="466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1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hite">
  <a:themeElements>
    <a:clrScheme name="Endava 2020">
      <a:dk1>
        <a:srgbClr val="48535B"/>
      </a:dk1>
      <a:lt1>
        <a:srgbClr val="FFFFFF"/>
      </a:lt1>
      <a:dk2>
        <a:srgbClr val="000000"/>
      </a:dk2>
      <a:lt2>
        <a:srgbClr val="F0F3F3"/>
      </a:lt2>
      <a:accent1>
        <a:srgbClr val="DE411A"/>
      </a:accent1>
      <a:accent2>
        <a:srgbClr val="379BD7"/>
      </a:accent2>
      <a:accent3>
        <a:srgbClr val="233237"/>
      </a:accent3>
      <a:accent4>
        <a:srgbClr val="C31900"/>
      </a:accent4>
      <a:accent5>
        <a:srgbClr val="EC6861"/>
      </a:accent5>
      <a:accent6>
        <a:srgbClr val="0AC3E6"/>
      </a:accent6>
      <a:hlink>
        <a:srgbClr val="285078"/>
      </a:hlink>
      <a:folHlink>
        <a:srgbClr val="7151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>
          <a:miter lim="400000"/>
        </a:ln>
        <a:extLst>
          <a:ext uri="{C572A759-6A51-4108-AA02-DFA0A04FC94B}">
            <ma14:wrappingTextBoxFlag xmlns:r="http://schemas.openxmlformats.org/officeDocument/2006/relationships" xmlns:p="http://schemas.openxmlformats.org/presentationml/2006/main" xmlns:ma14="http://schemas.microsoft.com/office/mac/drawingml/2011/main" xmlns:a14="http://schemas.microsoft.com/office/drawing/2010/main" xmlns:m="http://schemas.openxmlformats.org/officeDocument/2006/math" xmlns="" val="1"/>
          </a:ext>
        </a:extLst>
      </a:spPr>
      <a:bodyPr lIns="71437" tIns="71437" rIns="71437" bIns="71437">
        <a:spAutoFit/>
      </a:bodyPr>
      <a:lstStyle>
        <a:defPPr algn="l" defTabSz="821531">
          <a:lnSpc>
            <a:spcPct val="100000"/>
          </a:lnSpc>
          <a:spcBef>
            <a:spcPts val="3000"/>
          </a:spcBef>
          <a:defRPr sz="2000" b="0" cap="none" spc="0" dirty="0">
            <a:solidFill>
              <a:srgbClr val="5E5E5E"/>
            </a:solidFill>
            <a:latin typeface="Arial" panose="020B0604020202020204" pitchFamily="34" charset="0"/>
            <a:ea typeface="Helvetica Light"/>
            <a:cs typeface="Arial" panose="020B0604020202020204" pitchFamily="34" charset="0"/>
            <a:sym typeface="Helvetica Ligh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82E6DEA110E14BAFDAA5218EA47495" ma:contentTypeVersion="2" ma:contentTypeDescription="Create a new document." ma:contentTypeScope="" ma:versionID="19f2b2904c7cdb0b11112aec0f2fbc48">
  <xsd:schema xmlns:xsd="http://www.w3.org/2001/XMLSchema" xmlns:xs="http://www.w3.org/2001/XMLSchema" xmlns:p="http://schemas.microsoft.com/office/2006/metadata/properties" xmlns:ns2="3aa9985d-13c5-48b0-9225-fd4d2af6a7a3" targetNamespace="http://schemas.microsoft.com/office/2006/metadata/properties" ma:root="true" ma:fieldsID="12ac08ccbb466788c481be89b675b208" ns2:_="">
    <xsd:import namespace="3aa9985d-13c5-48b0-9225-fd4d2af6a7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a9985d-13c5-48b0-9225-fd4d2af6a7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0F73C0C-ACCB-425B-9AC6-1D4F1B2A9B7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1421F4D-1E63-4B82-9C3E-3159E2D3BC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aa9985d-13c5-48b0-9225-fd4d2af6a7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721421-5303-4C49-B483-BFAB892F836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15704</TotalTime>
  <Words>225</Words>
  <Application>Microsoft Office PowerPoint</Application>
  <PresentationFormat>Widescreen</PresentationFormat>
  <Paragraphs>41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Helvetica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Oana Flamanzanu</dc:creator>
  <cp:lastModifiedBy>Ovidiu Popa</cp:lastModifiedBy>
  <cp:revision>32</cp:revision>
  <dcterms:created xsi:type="dcterms:W3CDTF">2020-09-29T15:59:47Z</dcterms:created>
  <dcterms:modified xsi:type="dcterms:W3CDTF">2022-04-04T17:14:58Z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0x0101007082E6DEA110E14BAFDAA5218EA47495</vt:lpwstr>
  </property>
</Properties>
</file>

<file path=docProps/thumbnail.jpeg>
</file>